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69" r:id="rId2"/>
  </p:sldMasterIdLst>
  <p:notesMasterIdLst>
    <p:notesMasterId r:id="rId6"/>
  </p:notesMasterIdLst>
  <p:handoutMasterIdLst>
    <p:handoutMasterId r:id="rId7"/>
  </p:handoutMasterIdLst>
  <p:sldIdLst>
    <p:sldId id="264" r:id="rId3"/>
    <p:sldId id="317" r:id="rId4"/>
    <p:sldId id="318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1169"/>
    <a:srgbClr val="FFFFFF"/>
    <a:srgbClr val="FEFEFE"/>
    <a:srgbClr val="898989"/>
    <a:srgbClr val="B90F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14" autoAdjust="0"/>
    <p:restoredTop sz="96247" autoAdjust="0"/>
  </p:normalViewPr>
  <p:slideViewPr>
    <p:cSldViewPr showGuides="1">
      <p:cViewPr varScale="1">
        <p:scale>
          <a:sx n="75" d="100"/>
          <a:sy n="75" d="100"/>
        </p:scale>
        <p:origin x="510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4" d="100"/>
          <a:sy n="84" d="100"/>
        </p:scale>
        <p:origin x="3912" y="96"/>
      </p:cViewPr>
      <p:guideLst/>
    </p:cSldViewPr>
  </p:notes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A78A55-3702-A9DD-485B-6C2348BAE6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03E01-EAFE-473E-9404-4EBCA1BD0397}" type="datetime1">
              <a:rPr lang="de-DE" smtClean="0">
                <a:solidFill>
                  <a:srgbClr val="898989"/>
                </a:solidFill>
              </a:rPr>
              <a:t>11.03.2025</a:t>
            </a:fld>
            <a:endParaRPr lang="de-DE" dirty="0">
              <a:solidFill>
                <a:srgbClr val="898989"/>
              </a:solidFill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3380354-33AD-CAA5-CECB-C976388172E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895" y="7812000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 dirty="0">
                <a:solidFill>
                  <a:srgbClr val="898989"/>
                </a:solidFill>
              </a:rPr>
              <a:t>Fachbereich | Institut | Person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3AF8F44-7C9B-FC9C-954B-B3100F2B9A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2718" y="7812000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A7D0D7-CB1E-4E76-B87A-A5F3A360A4B8}" type="slidenum">
              <a:rPr lang="de-DE" smtClean="0">
                <a:solidFill>
                  <a:srgbClr val="898989"/>
                </a:solidFill>
              </a:rPr>
              <a:t>‹Nr.›</a:t>
            </a:fld>
            <a:endParaRPr lang="de-DE">
              <a:solidFill>
                <a:srgbClr val="898989"/>
              </a:solidFill>
            </a:endParaRPr>
          </a:p>
        </p:txBody>
      </p:sp>
      <p:grpSp>
        <p:nvGrpSpPr>
          <p:cNvPr id="6" name="TU Da Logo">
            <a:extLst>
              <a:ext uri="{FF2B5EF4-FFF2-40B4-BE49-F238E27FC236}">
                <a16:creationId xmlns:a16="http://schemas.microsoft.com/office/drawing/2014/main" id="{1B2B06D3-8753-5133-9188-AE459F7AD654}"/>
              </a:ext>
            </a:extLst>
          </p:cNvPr>
          <p:cNvGrpSpPr/>
          <p:nvPr/>
        </p:nvGrpSpPr>
        <p:grpSpPr>
          <a:xfrm>
            <a:off x="119822" y="137059"/>
            <a:ext cx="1396524" cy="559248"/>
            <a:chOff x="7454900" y="306388"/>
            <a:chExt cx="1704610" cy="682624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0D839F9D-D886-2326-7EDA-CFF7F40AFE0E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A88F50A3-1558-A807-1966-87F4BFE9F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3D601C6E-9093-8CBD-FD59-89128CE6AC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0F27C1C5-EE32-79B6-CC5B-76E0A46695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DCA98B89-C06C-1AFA-6046-473CE330AD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6CE97323-EA31-B978-ED66-B1F83219FC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88BFE13B-74F5-DD35-6914-A8A6E24A02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00CFEF3E-A6FE-E8FE-10F8-3ED6C3F212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70B05B52-12B6-944D-AC1A-F00C2F4E2E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1E356202-0A47-80E7-90B0-E97229222D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BB654D27-05C8-139B-EB9C-5F888F7226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1810847879"/>
      </p:ext>
    </p:extLst>
  </p:cSld>
  <p:clrMap bg1="lt1" tx1="dk1" bg2="lt2" tx2="dk2" accent1="accent1" accent2="accent2" accent3="accent3" accent4="accent4" accent5="accent5" accent6="accent6" hlink="hlink" folHlink="folHlink"/>
  <p:hf hdr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2.svg>
</file>

<file path=ppt/media/image3.jpg>
</file>

<file path=ppt/media/image4.jpg>
</file>

<file path=ppt/media/image5.jp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2E5FE76A-232E-43B6-A07F-38DA957E2F7C}" type="datetime1">
              <a:rPr lang="de-DE" smtClean="0"/>
              <a:t>11.03.2025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rgbClr val="898989"/>
                </a:solidFill>
              </a:defRPr>
            </a:lvl1pPr>
          </a:lstStyle>
          <a:p>
            <a:r>
              <a:rPr lang="de-DE"/>
              <a:t>Fachbereich | Institut | Person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0A89A431-735D-4157-B499-868DAC0D551C}" type="slidenum">
              <a:rPr lang="de-DE" smtClean="0"/>
              <a:pPr/>
              <a:t>‹Nr.›</a:t>
            </a:fld>
            <a:endParaRPr lang="de-DE"/>
          </a:p>
        </p:txBody>
      </p:sp>
      <p:grpSp>
        <p:nvGrpSpPr>
          <p:cNvPr id="8" name="TU Da Logo">
            <a:extLst>
              <a:ext uri="{FF2B5EF4-FFF2-40B4-BE49-F238E27FC236}">
                <a16:creationId xmlns:a16="http://schemas.microsoft.com/office/drawing/2014/main" id="{96C9F426-C331-5A79-76DF-05A5F9463BF3}"/>
              </a:ext>
            </a:extLst>
          </p:cNvPr>
          <p:cNvGrpSpPr/>
          <p:nvPr/>
        </p:nvGrpSpPr>
        <p:grpSpPr>
          <a:xfrm>
            <a:off x="0" y="0"/>
            <a:ext cx="1396524" cy="559248"/>
            <a:chOff x="7454900" y="306388"/>
            <a:chExt cx="1704610" cy="682624"/>
          </a:xfrm>
        </p:grpSpPr>
        <p:sp>
          <p:nvSpPr>
            <p:cNvPr id="9" name="AutoShape 3">
              <a:extLst>
                <a:ext uri="{FF2B5EF4-FFF2-40B4-BE49-F238E27FC236}">
                  <a16:creationId xmlns:a16="http://schemas.microsoft.com/office/drawing/2014/main" id="{29449998-EA2C-2328-4B51-411E09C4E080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A34355F-DA0C-5D6B-7826-E4185B86D4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8FD2880-5146-CE19-42AE-BB9DE00652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019F0C27-B9AD-9598-6A47-3085A7D4B4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1C03560C-EC72-CF50-20C3-4EA5F06842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0375D7A7-1E67-CF3A-F80C-50846D74CC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FB124E21-02A5-C056-2D6F-5FA0D0D9C0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FD42C70B-C72B-02BF-16BD-BB8E559E3F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F5539213-4F7F-2105-A3FB-10E097A76B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FFACB8FC-374A-F97F-4BCF-93906CBC44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5086F604-AA6F-7757-E42D-F621BFBEDB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  <p:sp>
        <p:nvSpPr>
          <p:cNvPr id="20" name="Notizenplatzhalter 19">
            <a:extLst>
              <a:ext uri="{FF2B5EF4-FFF2-40B4-BE49-F238E27FC236}">
                <a16:creationId xmlns:a16="http://schemas.microsoft.com/office/drawing/2014/main" id="{12F4F817-719A-78AC-E4C4-9C9BEF2E8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764491941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E5FE76A-232E-43B6-A07F-38DA957E2F7C}" type="datetime1">
              <a:rPr lang="de-DE" smtClean="0"/>
              <a:t>11.03.2025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Fachbereich | Institut | Person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9A431-735D-4157-B499-868DAC0D551C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1092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C18535-7F97-41D5-8C14-65527A81C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A0F1DCFF-D5F9-4EBC-B138-FB795C5C9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293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9093F2-7696-269A-BB11-D5C2FFA8B7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6363686E-60AA-D422-E6EE-8DD8E5F8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TITEL / AUTOR</a:t>
            </a:r>
          </a:p>
        </p:txBody>
      </p:sp>
    </p:spTree>
    <p:extLst>
      <p:ext uri="{BB962C8B-B14F-4D97-AF65-F5344CB8AC3E}">
        <p14:creationId xmlns:p14="http://schemas.microsoft.com/office/powerpoint/2010/main" val="4147419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9093F2-7696-269A-BB11-D5C2FFA8B7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6363686E-60AA-D422-E6EE-8DD8E5F8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/ AUTOR</a:t>
            </a:r>
          </a:p>
        </p:txBody>
      </p:sp>
    </p:spTree>
    <p:extLst>
      <p:ext uri="{BB962C8B-B14F-4D97-AF65-F5344CB8AC3E}">
        <p14:creationId xmlns:p14="http://schemas.microsoft.com/office/powerpoint/2010/main" val="3496576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6601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Image 1">
    <p:bg>
      <p:bgPr>
        <a:blipFill dpi="0" rotWithShape="1">
          <a:blip r:embed="rId2">
            <a:alphaModFix amt="2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0FBF6DD-59EE-4B92-A882-492B049F76E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6000" y="302706"/>
            <a:ext cx="2118287" cy="1130252"/>
          </a:xfrm>
          <a:prstGeom prst="rect">
            <a:avLst/>
          </a:prstGeom>
        </p:spPr>
      </p:pic>
      <p:sp>
        <p:nvSpPr>
          <p:cNvPr id="23" name="Fußzeilenplatzhalter 21">
            <a:extLst>
              <a:ext uri="{FF2B5EF4-FFF2-40B4-BE49-F238E27FC236}">
                <a16:creationId xmlns:a16="http://schemas.microsoft.com/office/drawing/2014/main" id="{9401B6AB-6922-4C23-A33C-57CD556A9631}"/>
              </a:ext>
            </a:extLst>
          </p:cNvPr>
          <p:cNvSpPr txBox="1">
            <a:spLocks/>
          </p:cNvSpPr>
          <p:nvPr userDrawn="1"/>
        </p:nvSpPr>
        <p:spPr>
          <a:xfrm>
            <a:off x="2136000" y="6558140"/>
            <a:ext cx="7920000" cy="1800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defPPr>
              <a:defRPr lang="de-DE"/>
            </a:defPPr>
            <a:lvl1pPr marL="0" algn="ctr" defTabSz="914400" rtl="0" eaLnBrk="1" latinLnBrk="0" hangingPunct="1">
              <a:defRPr sz="800" kern="1200" spc="4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prstClr val="black">
                    <a:tint val="75000"/>
                  </a:prstClr>
                </a:solidFill>
                <a:latin typeface="Arial"/>
              </a:rPr>
              <a:t>KIS*MED | AI Systems in Medicine Lab | MA/BA Vortrag | Max </a:t>
            </a:r>
            <a:r>
              <a:rPr lang="de-DE" dirty="0" err="1">
                <a:solidFill>
                  <a:prstClr val="black">
                    <a:tint val="75000"/>
                  </a:prstClr>
                </a:solidFill>
                <a:latin typeface="Arial"/>
              </a:rPr>
              <a:t>Mutermann</a:t>
            </a:r>
            <a:endParaRPr lang="de-DE" dirty="0">
              <a:solidFill>
                <a:prstClr val="black">
                  <a:tint val="75000"/>
                </a:prstClr>
              </a:solidFill>
              <a:latin typeface="Arial"/>
            </a:endParaRPr>
          </a:p>
        </p:txBody>
      </p:sp>
      <p:grpSp>
        <p:nvGrpSpPr>
          <p:cNvPr id="17" name="TU Da Logo">
            <a:extLst>
              <a:ext uri="{FF2B5EF4-FFF2-40B4-BE49-F238E27FC236}">
                <a16:creationId xmlns:a16="http://schemas.microsoft.com/office/drawing/2014/main" id="{A49D4CB0-C693-4E69-A3FA-2423CBA6A810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18" name="AutoShape 3">
              <a:extLst>
                <a:ext uri="{FF2B5EF4-FFF2-40B4-BE49-F238E27FC236}">
                  <a16:creationId xmlns:a16="http://schemas.microsoft.com/office/drawing/2014/main" id="{71F01D87-AD49-4BDC-82FD-DD3095725A9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2A117133-1BD5-4352-A1A1-E49CE71215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6DDDE37-44E3-406D-AE40-2F0CEA913A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4E298F79-F08C-4D8F-8580-BC58B48ABA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00755DCA-6BA7-4944-9A62-5EFA2DDEB64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6F1454FF-F0EC-444B-B7F1-14B7F6C5CB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94F8F890-0D96-426A-AE7F-A666D8C8EA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A2E54AF3-7192-46FB-8D13-F9E207C06F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E747A94F-C1E4-4FFC-A8BE-B1368130E8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3CEAB546-9791-40A9-9D60-EF77E4106E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C96113CF-6EE9-4F4D-9B04-3BF8F961A9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865989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Axel Becker</a:t>
            </a:r>
          </a:p>
        </p:txBody>
      </p:sp>
    </p:spTree>
    <p:extLst>
      <p:ext uri="{BB962C8B-B14F-4D97-AF65-F5344CB8AC3E}">
        <p14:creationId xmlns:p14="http://schemas.microsoft.com/office/powerpoint/2010/main" val="2976711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Thomas Ott</a:t>
            </a:r>
          </a:p>
        </p:txBody>
      </p:sp>
    </p:spTree>
    <p:extLst>
      <p:ext uri="{BB962C8B-B14F-4D97-AF65-F5344CB8AC3E}">
        <p14:creationId xmlns:p14="http://schemas.microsoft.com/office/powerpoint/2010/main" val="3498994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Thomas Ott</a:t>
            </a:r>
          </a:p>
        </p:txBody>
      </p:sp>
    </p:spTree>
    <p:extLst>
      <p:ext uri="{BB962C8B-B14F-4D97-AF65-F5344CB8AC3E}">
        <p14:creationId xmlns:p14="http://schemas.microsoft.com/office/powerpoint/2010/main" val="10139829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5CDA01-DDC9-2253-72DE-96209CE4E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7C98BC-77ED-57FD-F633-2BC8142A2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980000"/>
            <a:ext cx="11519987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DBDDB1D6-39C5-381A-1C8E-0B3A2109CC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6783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A8DEF2-3EB0-7C61-65FD-4CF2BF6AA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924000"/>
            <a:ext cx="11558700" cy="1080000"/>
          </a:xfrm>
        </p:spPr>
        <p:txBody>
          <a:bodyPr anchor="b">
            <a:normAutofit/>
          </a:bodyPr>
          <a:lstStyle>
            <a:lvl1pPr>
              <a:defRPr sz="42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BB02D4D-81F0-49AF-1CF0-1A75D0BC7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5040000"/>
            <a:ext cx="7919993" cy="1080000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A590409-784D-7817-ED5F-00C6036B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0000" y="360000"/>
            <a:ext cx="8976000" cy="189000"/>
          </a:xfrm>
        </p:spPr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7053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964544-40DC-4288-275B-FB15B4D07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0EA03BC-F835-8900-FE38-6958D04E8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6B08FBBD-180E-596B-F91F-8F6ADC5F63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0362" y="1980000"/>
            <a:ext cx="5580000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CD333C59-0ADD-F97D-91D2-1E187ECAF60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00209" y="1980000"/>
            <a:ext cx="5580000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888877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EA8B7A-08C3-285D-CDA3-D0DCEF856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1DAEC6-70FB-93F3-56DA-505CA7898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AD1F37F6-4222-0F2F-8273-DDE8A60C7A1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0363" y="1980000"/>
            <a:ext cx="11520487" cy="4068000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7B3ED93-4F10-B98E-C79A-9C75CB74FCC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363" y="6084000"/>
            <a:ext cx="11520487" cy="36000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400">
                <a:solidFill>
                  <a:schemeClr val="accent6"/>
                </a:solidFill>
              </a:defRPr>
            </a:lvl1pPr>
            <a:lvl2pPr marL="457200" indent="0">
              <a:buNone/>
              <a:defRPr sz="1400">
                <a:solidFill>
                  <a:schemeClr val="accent6"/>
                </a:solidFill>
              </a:defRPr>
            </a:lvl2pPr>
            <a:lvl3pPr marL="914400" indent="0">
              <a:buNone/>
              <a:defRPr sz="1400">
                <a:solidFill>
                  <a:schemeClr val="accent6"/>
                </a:solidFill>
              </a:defRPr>
            </a:lvl3pPr>
            <a:lvl4pPr marL="1371600" indent="0">
              <a:buNone/>
              <a:defRPr sz="1400">
                <a:solidFill>
                  <a:schemeClr val="accent6"/>
                </a:solidFill>
              </a:defRPr>
            </a:lvl4pPr>
            <a:lvl5pPr marL="1828800" indent="0">
              <a:buNone/>
              <a:defRPr sz="1400">
                <a:solidFill>
                  <a:schemeClr val="accent6"/>
                </a:solidFill>
              </a:defRPr>
            </a:lvl5pPr>
          </a:lstStyle>
          <a:p>
            <a:pPr lvl="0"/>
            <a:r>
              <a:rPr lang="de-DE" dirty="0"/>
              <a:t>Bildunterschrift / Caption</a:t>
            </a:r>
          </a:p>
        </p:txBody>
      </p:sp>
    </p:spTree>
    <p:extLst>
      <p:ext uri="{BB962C8B-B14F-4D97-AF65-F5344CB8AC3E}">
        <p14:creationId xmlns:p14="http://schemas.microsoft.com/office/powerpoint/2010/main" val="3588630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8FC2DAB9-ADD2-1E42-D0D7-6395646D291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753468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859BFDA-5919-80E3-6FB9-03C9FBF61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736682"/>
            <a:ext cx="8976000" cy="108000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5DB4C4-7360-79EC-43CC-2887232E8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980000"/>
            <a:ext cx="11519987" cy="45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2" name="Fußzeilenplatzhalter 21">
            <a:extLst>
              <a:ext uri="{FF2B5EF4-FFF2-40B4-BE49-F238E27FC236}">
                <a16:creationId xmlns:a16="http://schemas.microsoft.com/office/drawing/2014/main" id="{3419663B-FA1A-D2AC-6FFB-FEF3AE171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0" y="359999"/>
            <a:ext cx="8976000" cy="190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5" name="Fußzeilenplatzhalter 21">
            <a:extLst>
              <a:ext uri="{FF2B5EF4-FFF2-40B4-BE49-F238E27FC236}">
                <a16:creationId xmlns:a16="http://schemas.microsoft.com/office/drawing/2014/main" id="{7D283BE2-FBCB-712B-618D-52A485BD70FD}"/>
              </a:ext>
            </a:extLst>
          </p:cNvPr>
          <p:cNvSpPr txBox="1">
            <a:spLocks/>
          </p:cNvSpPr>
          <p:nvPr userDrawn="1"/>
        </p:nvSpPr>
        <p:spPr>
          <a:xfrm>
            <a:off x="2136000" y="6558140"/>
            <a:ext cx="7920000" cy="1800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defPPr>
              <a:defRPr lang="de-DE"/>
            </a:defPPr>
            <a:lvl1pPr marL="0" algn="ctr" defTabSz="914400" rtl="0" eaLnBrk="1" latinLnBrk="0" hangingPunct="1">
              <a:defRPr sz="800" kern="1200" spc="4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prstClr val="black">
                    <a:tint val="75000"/>
                  </a:prstClr>
                </a:solidFill>
                <a:latin typeface="Arial"/>
              </a:rPr>
              <a:t>KIS*MED | AI Systems in Medicine Lab | MA/BA Vortrag | Max </a:t>
            </a:r>
            <a:r>
              <a:rPr lang="de-DE" dirty="0" err="1">
                <a:solidFill>
                  <a:prstClr val="black">
                    <a:tint val="75000"/>
                  </a:prstClr>
                </a:solidFill>
                <a:latin typeface="Arial"/>
              </a:rPr>
              <a:t>Mutermann</a:t>
            </a:r>
            <a:endParaRPr lang="de-DE" dirty="0">
              <a:solidFill>
                <a:prstClr val="black">
                  <a:tint val="75000"/>
                </a:prstClr>
              </a:solidFill>
              <a:latin typeface="Arial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464CF79-8FDD-5303-2D83-D41AB90816E0}"/>
              </a:ext>
            </a:extLst>
          </p:cNvPr>
          <p:cNvSpPr txBox="1"/>
          <p:nvPr userDrawn="1"/>
        </p:nvSpPr>
        <p:spPr>
          <a:xfrm>
            <a:off x="8256000" y="1629000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EF68888C-E704-48D7-BCE4-C02638058E43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636106" y="6457993"/>
            <a:ext cx="216000" cy="216000"/>
          </a:xfrm>
          <a:prstGeom prst="rect">
            <a:avLst/>
          </a:prstGeom>
        </p:spPr>
      </p:pic>
      <p:sp>
        <p:nvSpPr>
          <p:cNvPr id="28" name="Fußzeilenplatzhalter 21">
            <a:extLst>
              <a:ext uri="{FF2B5EF4-FFF2-40B4-BE49-F238E27FC236}">
                <a16:creationId xmlns:a16="http://schemas.microsoft.com/office/drawing/2014/main" id="{1A7D0598-E4B6-4B61-8AFA-0C13696D0B11}"/>
              </a:ext>
            </a:extLst>
          </p:cNvPr>
          <p:cNvSpPr txBox="1">
            <a:spLocks/>
          </p:cNvSpPr>
          <p:nvPr userDrawn="1"/>
        </p:nvSpPr>
        <p:spPr>
          <a:xfrm>
            <a:off x="360000" y="6558140"/>
            <a:ext cx="720000" cy="1800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defPPr>
              <a:defRPr lang="de-DE"/>
            </a:defPPr>
            <a:lvl1pPr marL="0" algn="ctr" defTabSz="914400" rtl="0" eaLnBrk="1" latinLnBrk="0" hangingPunct="1">
              <a:defRPr sz="800" kern="1200" spc="4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8F3AFC53-3A67-4F52-9F4A-A2BE1BD5CBCC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10" name="TU Da Logo">
            <a:extLst>
              <a:ext uri="{FF2B5EF4-FFF2-40B4-BE49-F238E27FC236}">
                <a16:creationId xmlns:a16="http://schemas.microsoft.com/office/drawing/2014/main" id="{434BE91D-37C8-43DF-AA86-F3C269ACD625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11" name="AutoShape 3">
              <a:extLst>
                <a:ext uri="{FF2B5EF4-FFF2-40B4-BE49-F238E27FC236}">
                  <a16:creationId xmlns:a16="http://schemas.microsoft.com/office/drawing/2014/main" id="{A64F91A9-3D9D-4620-9C1F-E0364C72B28E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30E2B50-CFAA-44C7-8006-988CB8AA7F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7C96A80-928A-4225-AE91-89849AD706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1AF9A1D6-A6B8-4BCD-91FC-617158B6EB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C0150DA-C278-4288-A84F-284BE7115B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7E0F46D1-397D-4737-991F-A3DF3454D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7B6D033E-FFFF-4E48-BE8A-31F352D765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1AC00309-77A6-4551-A9B8-9A9285746D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E9076EA4-FA1E-4C17-B54C-F96C53EE7B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BEA00F46-E636-4ADB-8874-1D09CDED25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B7F427E0-966E-4B34-BBE1-6DFD64E3E5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8792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5" r:id="rId3"/>
    <p:sldLayoutId id="2147483666" r:id="rId4"/>
    <p:sldLayoutId id="2147483650" r:id="rId5"/>
    <p:sldLayoutId id="2147483651" r:id="rId6"/>
    <p:sldLayoutId id="2147483667" r:id="rId7"/>
    <p:sldLayoutId id="2147483668" r:id="rId8"/>
    <p:sldLayoutId id="2147483661" r:id="rId9"/>
    <p:sldLayoutId id="2147483654" r:id="rId10"/>
    <p:sldLayoutId id="2147483671" r:id="rId11"/>
    <p:sldLayoutId id="2147483655" r:id="rId12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200" kern="1200" cap="all" baseline="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000" kern="1200" spc="4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8802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55392040-7B23-45E4-8474-B36587C60737}"/>
              </a:ext>
            </a:extLst>
          </p:cNvPr>
          <p:cNvSpPr txBox="1">
            <a:spLocks/>
          </p:cNvSpPr>
          <p:nvPr/>
        </p:nvSpPr>
        <p:spPr>
          <a:xfrm>
            <a:off x="1416000" y="2520000"/>
            <a:ext cx="9360000" cy="108000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200" kern="1200" cap="all" baseline="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de-DE" dirty="0">
                <a:solidFill>
                  <a:sysClr val="windowText" lastClr="000000"/>
                </a:solidFill>
              </a:rPr>
              <a:t>Vortrag zur MA / BA mit dem Titel „Titel“</a:t>
            </a:r>
            <a:endParaRPr kumimoji="0" lang="de-DE" sz="4200" b="0" i="0" u="none" strike="noStrike" kern="1200" cap="all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 Black" panose="020B0A04020102020204" pitchFamily="34" charset="0"/>
              <a:ea typeface="+mj-ea"/>
              <a:cs typeface="+mj-cs"/>
            </a:endParaRPr>
          </a:p>
        </p:txBody>
      </p:sp>
      <p:sp>
        <p:nvSpPr>
          <p:cNvPr id="10" name="Untertitel 2">
            <a:extLst>
              <a:ext uri="{FF2B5EF4-FFF2-40B4-BE49-F238E27FC236}">
                <a16:creationId xmlns:a16="http://schemas.microsoft.com/office/drawing/2014/main" id="{CBF9FA69-EAE5-4154-A575-5D52AB399A9C}"/>
              </a:ext>
            </a:extLst>
          </p:cNvPr>
          <p:cNvSpPr txBox="1">
            <a:spLocks/>
          </p:cNvSpPr>
          <p:nvPr/>
        </p:nvSpPr>
        <p:spPr>
          <a:xfrm>
            <a:off x="1416000" y="3789000"/>
            <a:ext cx="9360000" cy="1468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20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de-DE" dirty="0">
                <a:solidFill>
                  <a:sysClr val="windowText" lastClr="000000"/>
                </a:solidFill>
                <a:latin typeface="Arial"/>
              </a:rPr>
              <a:t>MA/BA Präsentation</a:t>
            </a:r>
          </a:p>
          <a:p>
            <a:pPr lvl="0">
              <a:defRPr/>
            </a:pPr>
            <a:r>
              <a:rPr lang="de-DE" dirty="0">
                <a:solidFill>
                  <a:sysClr val="windowText" lastClr="000000"/>
                </a:solidFill>
                <a:latin typeface="Arial"/>
              </a:rPr>
              <a:t>Name</a:t>
            </a:r>
          </a:p>
          <a:p>
            <a:pPr lvl="0">
              <a:defRPr/>
            </a:pPr>
            <a:r>
              <a:rPr lang="de-DE" dirty="0">
                <a:solidFill>
                  <a:sysClr val="windowText" lastClr="000000"/>
                </a:solidFill>
                <a:latin typeface="Arial"/>
              </a:rPr>
              <a:t>Betreuer Name</a:t>
            </a:r>
          </a:p>
          <a:p>
            <a:pPr lvl="0">
              <a:defRPr/>
            </a:pPr>
            <a:endParaRPr lang="de-DE" dirty="0">
              <a:solidFill>
                <a:sysClr val="windowText" lastClr="000000"/>
              </a:solidFill>
              <a:latin typeface="Arial"/>
            </a:endParaRPr>
          </a:p>
          <a:p>
            <a:pPr lvl="0">
              <a:defRPr/>
            </a:pPr>
            <a:endParaRPr kumimoji="0" lang="de-DE" sz="1800" b="0" i="0" u="none" strike="noStrike" kern="1200" cap="none" spc="4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941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C39F7F-C9F1-490C-A06D-ED1DFF0B6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2ED37D-05AD-47DD-8688-F871B9E73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980000"/>
            <a:ext cx="8255999" cy="4500000"/>
          </a:xfrm>
        </p:spPr>
        <p:txBody>
          <a:bodyPr>
            <a:normAutofit/>
          </a:bodyPr>
          <a:lstStyle/>
          <a:p>
            <a:r>
              <a:rPr lang="de-DE" dirty="0"/>
              <a:t>Benutzen Sie viele Abbildungen</a:t>
            </a:r>
          </a:p>
          <a:p>
            <a:r>
              <a:rPr lang="de-DE" dirty="0"/>
              <a:t>Beim Zwischenvortrag ist eine Gliederungsfolie i.d.R. nicht notwendig</a:t>
            </a:r>
          </a:p>
          <a:p>
            <a:r>
              <a:rPr lang="de-DE" dirty="0"/>
              <a:t>Geben Sie am Ende des Zwischenvortrags einen Zeitplan</a:t>
            </a:r>
          </a:p>
          <a:p>
            <a:r>
              <a:rPr lang="de-DE" dirty="0"/>
              <a:t>Starten Sie mit einer Motivation</a:t>
            </a:r>
          </a:p>
          <a:p>
            <a:r>
              <a:rPr lang="de-DE" dirty="0"/>
              <a:t>Der Folienmaster muss separat für die Titelfolie und alle anderen Folien angepasst werden</a:t>
            </a:r>
          </a:p>
          <a:p>
            <a:r>
              <a:rPr lang="de-DE" dirty="0"/>
              <a:t>Halten Sie den Vortrag laut Probe, um in der Zeit zu sein (20 Min)</a:t>
            </a:r>
          </a:p>
          <a:p>
            <a:r>
              <a:rPr lang="de-DE" dirty="0"/>
              <a:t>Stellen Sie sicher, dass eingebettete Videos tatsächlich laufen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B7316E9-0070-43EF-9F1A-1C9EFF9B349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784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4522C3-179F-FDCB-B4AF-E7BAEB659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9018FE-B8F1-08FF-0B43-C830D7896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D87177-FA6B-64B6-2FA2-2E89B4335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980000"/>
            <a:ext cx="8255999" cy="4500000"/>
          </a:xfrm>
        </p:spPr>
        <p:txBody>
          <a:bodyPr>
            <a:normAutofit/>
          </a:bodyPr>
          <a:lstStyle/>
          <a:p>
            <a:r>
              <a:rPr lang="de-DE" dirty="0"/>
              <a:t>Eine letzte Folie mit</a:t>
            </a:r>
          </a:p>
          <a:p>
            <a:r>
              <a:rPr lang="de-DE" dirty="0"/>
              <a:t>“Vielen Dank für die Aufmerksamkeit”</a:t>
            </a:r>
          </a:p>
          <a:p>
            <a:r>
              <a:rPr lang="de-DE" dirty="0"/>
              <a:t>ohne weiteren Inhalt ist nicht optimal. Besser: ein / zwei besonders aussagekräftige Abbildung mit auf die letzte Folie.</a:t>
            </a:r>
          </a:p>
          <a:p>
            <a:r>
              <a:rPr lang="de-DE" dirty="0"/>
              <a:t>Quellen sollte zwar in der Präsentation vorhanden sein, müssen in der Präsentation, aber nicht extra gezeigt werden</a:t>
            </a:r>
          </a:p>
          <a:p>
            <a:r>
              <a:rPr lang="de-DE" dirty="0"/>
              <a:t>Bereitet Backup Folien vor</a:t>
            </a: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253D37C-98A1-EF1D-24D9-57FF169F85C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22096534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UD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6001A"/>
      </a:accent1>
      <a:accent2>
        <a:srgbClr val="004E8A"/>
      </a:accent2>
      <a:accent3>
        <a:srgbClr val="009CDA"/>
      </a:accent3>
      <a:accent4>
        <a:srgbClr val="00689D"/>
      </a:accent4>
      <a:accent5>
        <a:srgbClr val="B5B5B5"/>
      </a:accent5>
      <a:accent6>
        <a:srgbClr val="535353"/>
      </a:accent6>
      <a:hlink>
        <a:srgbClr val="243572"/>
      </a:hlink>
      <a:folHlink>
        <a:srgbClr val="611C73"/>
      </a:folHlink>
    </a:clrScheme>
    <a:fontScheme name="TU Darmstadt 202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e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153</Words>
  <Application>Microsoft Office PowerPoint</Application>
  <PresentationFormat>Breitbild</PresentationFormat>
  <Paragraphs>23</Paragraphs>
  <Slides>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3</vt:i4>
      </vt:variant>
    </vt:vector>
  </HeadingPairs>
  <TitlesOfParts>
    <vt:vector size="9" baseType="lpstr">
      <vt:lpstr>Arial</vt:lpstr>
      <vt:lpstr>Arial Black</vt:lpstr>
      <vt:lpstr>Calibri</vt:lpstr>
      <vt:lpstr>Wingdings</vt:lpstr>
      <vt:lpstr>Template</vt:lpstr>
      <vt:lpstr>Titel</vt:lpstr>
      <vt:lpstr>PowerPoint-Präsentation</vt:lpstr>
      <vt:lpstr>Hinweise</vt:lpstr>
      <vt:lpstr>Hinweise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2023-05-22T13:03:01Z</dcterms:created>
  <dcterms:modified xsi:type="dcterms:W3CDTF">2025-03-11T12:40:04Z</dcterms:modified>
</cp:coreProperties>
</file>